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8"/>
  </p:handoutMasterIdLst>
  <p:sldIdLst>
    <p:sldId id="257" r:id="rId4"/>
    <p:sldId id="258" r:id="rId6"/>
    <p:sldId id="259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8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8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8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8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80604020202020204" pitchFamily="34" charset="0"/>
                <a:ea typeface="Microsoft YaHei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80604020202020204" pitchFamily="34" charset="0"/>
                <a:ea typeface="Microsoft YaHei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80604020202020204" pitchFamily="34" charset="0"/>
                <a:ea typeface="Microsoft YaHei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28.xml"/><Relationship Id="rId23" Type="http://schemas.openxmlformats.org/officeDocument/2006/relationships/tags" Target="../tags/tag127.xml"/><Relationship Id="rId22" Type="http://schemas.openxmlformats.org/officeDocument/2006/relationships/tags" Target="../tags/tag126.xml"/><Relationship Id="rId21" Type="http://schemas.openxmlformats.org/officeDocument/2006/relationships/tags" Target="../tags/tag125.xml"/><Relationship Id="rId20" Type="http://schemas.openxmlformats.org/officeDocument/2006/relationships/tags" Target="../tags/tag124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23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80604020202020204" pitchFamily="34" charset="0"/>
          <a:ea typeface="Microsoft YaHei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80604020202020204" pitchFamily="34" charset="0"/>
          <a:ea typeface="Microsoft YaHei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80604020202020204" pitchFamily="34" charset="0"/>
          <a:ea typeface="Microsoft YaHei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80604020202020204" pitchFamily="34" charset="0"/>
          <a:ea typeface="Microsoft YaHei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80604020202020204" pitchFamily="34" charset="0"/>
          <a:ea typeface="Microsoft YaHei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80604020202020204" pitchFamily="34" charset="0"/>
          <a:ea typeface="Microsoft YaHei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37.xml"/><Relationship Id="rId6" Type="http://schemas.openxmlformats.org/officeDocument/2006/relationships/image" Target="../media/image1.jpeg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139.xml"/><Relationship Id="rId1" Type="http://schemas.openxmlformats.org/officeDocument/2006/relationships/tags" Target="../tags/tag1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1"/>
                </a:solidFill>
                <a:sym typeface="Arial" panose="02080604020202020204" pitchFamily="34" charset="0"/>
              </a:rPr>
              <a:t>新建 DOC 文档</a:t>
            </a:r>
            <a:endParaRPr lang="zh-CN" altLang="en-US" dirty="0">
              <a:solidFill>
                <a:schemeClr val="accent1"/>
              </a:solidFill>
              <a:sym typeface="Arial" panose="0208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1"/>
                </a:solidFill>
                <a:sym typeface="Arial" panose="02080604020202020204" pitchFamily="34" charset="0"/>
              </a:rPr>
              <a:t>演讲人</a:t>
            </a:r>
            <a:endParaRPr lang="zh-CN" altLang="en-US" dirty="0">
              <a:solidFill>
                <a:schemeClr val="accent1"/>
              </a:solidFill>
              <a:sym typeface="Arial" panose="02080604020202020204" pitchFamily="3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Microsoft YaHei" charset="0"/>
              <a:cs typeface="Microsoft YaHei" charset="0"/>
            </a:endParaRPr>
          </a:p>
        </p:txBody>
      </p:sp>
      <p:sp>
        <p:nvSpPr>
          <p:cNvPr id="3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Microsoft YaHei" charset="0"/>
              <a:cs typeface="Microsoft YaHei" charset="0"/>
            </a:endParaRPr>
          </a:p>
        </p:txBody>
      </p:sp>
      <p:cxnSp>
        <p:nvCxnSpPr>
          <p:cNvPr id="6" name="直接连接符 5"/>
          <p:cNvCxnSpPr/>
          <p:nvPr>
            <p:custDataLst>
              <p:tags r:id="rId3"/>
            </p:custDataLst>
          </p:nvPr>
        </p:nvCxnSpPr>
        <p:spPr>
          <a:xfrm>
            <a:off x="457204" y="304802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矩形 1"/>
          <p:cNvSpPr/>
          <p:nvPr>
            <p:custDataLst>
              <p:tags r:id="rId4"/>
            </p:custDataLst>
          </p:nvPr>
        </p:nvSpPr>
        <p:spPr>
          <a:xfrm rot="21480000">
            <a:off x="782739" y="609576"/>
            <a:ext cx="10626521" cy="5943647"/>
          </a:xfrm>
          <a:prstGeom prst="rect">
            <a:avLst/>
          </a:prstGeom>
          <a:solidFill>
            <a:schemeClr val="lt1"/>
          </a:solidFill>
          <a:ln w="127000">
            <a:noFill/>
          </a:ln>
          <a:effectLst>
            <a:outerShdw blurRad="190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Microsoft YaHei" charset="0"/>
              <a:ea typeface="Microsoft YaHei" charset="-122"/>
              <a:cs typeface="Microsoft YaHei" charset="0"/>
            </a:endParaRPr>
          </a:p>
        </p:txBody>
      </p:sp>
      <p:pic>
        <p:nvPicPr>
          <p:cNvPr id="4" name="图片 3" descr="/data/download/20230307/38c9a1e73a603ed0a02686a557f30a67.jpg38c9a1e73a603ed0a02686a557f30a67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/>
          <a:srcRect/>
          <a:stretch>
            <a:fillRect/>
          </a:stretch>
        </p:blipFill>
        <p:spPr>
          <a:xfrm rot="21480000">
            <a:off x="3969135" y="614095"/>
            <a:ext cx="4253729" cy="59346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200" h="6960">
                <a:moveTo>
                  <a:pt x="0" y="0"/>
                </a:moveTo>
                <a:lnTo>
                  <a:pt x="13200" y="0"/>
                </a:lnTo>
                <a:lnTo>
                  <a:pt x="13200" y="6960"/>
                </a:lnTo>
                <a:lnTo>
                  <a:pt x="0" y="6960"/>
                </a:lnTo>
                <a:lnTo>
                  <a:pt x="0" y="0"/>
                </a:lnTo>
                <a:close/>
              </a:path>
            </a:pathLst>
          </a:custGeom>
        </p:spPr>
      </p:pic>
    </p:spTree>
    <p:custDataLst>
      <p:tags r:id="rId7"/>
    </p:custData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9555">
                <a:solidFill>
                  <a:schemeClr val="accent1"/>
                </a:solidFill>
              </a:rPr>
              <a:t>谢谢</a:t>
            </a:r>
            <a:endParaRPr lang="en-US" altLang="zh-CN" sz="9555">
              <a:solidFill>
                <a:schemeClr val="accent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  <p:tag name="KSO_WM_UNIT_TEXT_FILL_FORE_SCHEMECOLOR_INDEX_BRIGHTNESS" val="0"/>
  <p:tag name="KSO_WM_UNIT_TEXT_FILL_FORE_SCHEMECOLOR_INDEX" val="5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6915_1*f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演讲者："/>
  <p:tag name="KSO_WM_UNIT_SUBTYPE" val="b"/>
  <p:tag name="KSO_WM_UNIT_TEXT_FILL_FORE_SCHEMECOLOR_INDEX_BRIGHTNESS" val="0"/>
  <p:tag name="KSO_WM_UNIT_TEXT_FILL_FORE_SCHEMECOLOR_INDEX" val="5"/>
  <p:tag name="KSO_WM_UNIT_TEXT_FILL_TYPE" val="1"/>
</p:tagLst>
</file>

<file path=ppt/tags/tag131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058_3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3"/>
  <p:tag name="KSO_WM_UNIT_DEC_AREA_ID" val="8a3794c4b6e349188cfeedf5b6c3c579"/>
  <p:tag name="KSO_WM_UNIT_DECORATE_INFO" val="{&quot;ReferentInfo&quot;:{&quot;Id&quot;:&quot;d1a394a27fb4426d839dac8d39cf9a61&quot;,&quot;X&quot;:{&quot;Pos&quot;:1},&quot;Y&quot;:{&quot;Pos&quot;:0}},&quot;DecorateInfoX&quot;:{&quot;Pos&quot;:1,&quot;IsAbs&quot;:true},&quot;DecorateInfoY&quot;:{&quot;Pos&quot;:1,&quot;IsAbs&quot;:true},&quot;DecorateInfoW&quot;:{&quot;IsAbs&quot;:fals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5148_1*i*1"/>
  <p:tag name="KSO_WM_TEMPLATE_CATEGORY" val="diagram"/>
  <p:tag name="KSO_WM_TEMPLATE_INDEX" val="20215148"/>
  <p:tag name="KSO_WM_UNIT_LAYERLEVEL" val="1"/>
  <p:tag name="KSO_WM_TAG_VERSION" val="1.0"/>
  <p:tag name="KSO_WM_BEAUTIFY_FLAG" val="#wm#"/>
  <p:tag name="KSO_WM_UNIT_BLOCK" val="0"/>
  <p:tag name="KSO_WM_UNIT_SM_LIMIT_TYPE" val="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C_AREA_ID" val="01c7081624ed423c931e1355a6fde211"/>
  <p:tag name="KSO_WM_CHIP_GROUPID" val="5e9d7554dc741d3f2d9ea561"/>
  <p:tag name="KSO_WM_CHIP_XID" val="5e9d0cda6b953a2f5c83d012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02"/>
  <p:tag name="KSO_WM_TEMPLATE_ASSEMBLE_XID" val="60656e6c4054ed1e2fb7f86d"/>
  <p:tag name="KSO_WM_TEMPLATE_ASSEMBLE_GROUPID" val="60656e6c4054ed1e2fb7f86d"/>
  <p:tag name="WM_BEAUTIFY_ZORDER_FLAG_TAG" val="2"/>
</p:tagLst>
</file>

<file path=ppt/tags/tag136.xml><?xml version="1.0" encoding="utf-8"?>
<p:tagLst xmlns:p="http://schemas.openxmlformats.org/presentationml/2006/main">
  <p:tag name="KSO_WM_UNIT_VALUE" val="1227*2327"/>
  <p:tag name="KSO_WM_UNIT_HIGHLIGHT" val="0"/>
  <p:tag name="KSO_WM_UNIT_COMPATIBLE" val="0"/>
  <p:tag name="KSO_WM_UNIT_DIAGRAM_ISNUMVISUAL" val="0"/>
  <p:tag name="KSO_WM_UNIT_DIAGRAM_ISREFERUNIT" val="0"/>
  <p:tag name="KSO_WM_UNIT_TYPE" val="d"/>
  <p:tag name="KSO_WM_UNIT_INDEX" val="1"/>
  <p:tag name="KSO_WM_UNIT_ID" val="diagram20215148_1*d*1"/>
  <p:tag name="KSO_WM_TEMPLATE_CATEGORY" val="diagram"/>
  <p:tag name="KSO_WM_TEMPLATE_INDEX" val="20215148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d4216ce1de2a45308d1823bbf11145dc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81c3aa5a01a47bdb36849c30d9ab285"/>
  <p:tag name="KSO_WM_UNIT_PLACING_PICTURE" val="081c3aa5a01a47bdb36849c30d9ab285"/>
  <p:tag name="KSO_WM_TEMPLATE_ASSEMBLE_XID" val="60656e6c4054ed1e2fb7f86d"/>
  <p:tag name="KSO_WM_TEMPLATE_ASSEMBLE_GROUPID" val="60656e6c4054ed1e2fb7f86d"/>
  <p:tag name="WM_BEAUTIFY_ZORDER_FLAG_TAG" val="3"/>
</p:tagLst>
</file>

<file path=ppt/tags/tag137.xml><?xml version="1.0" encoding="utf-8"?>
<p:tagLst xmlns:p="http://schemas.openxmlformats.org/presentationml/2006/main">
  <p:tag name="KSO_WM_SLIDE_ID" val="diagram20220058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058"/>
  <p:tag name="KSO_WM_SLIDE_TYPE" val="text"/>
  <p:tag name="KSO_WM_SLIDE_SUBTYPE" val="picTxt"/>
  <p:tag name="KSO_WM_SLIDE_LAYOUTTYPE" val="topbottom"/>
  <p:tag name="KSO_WM_SLIDE_SIZE" val="888*492"/>
  <p:tag name="KSO_WM_SLIDE_POSITION" val="36*24"/>
  <p:tag name="KSO_WM_SLIDE_LAYOUT" val="d"/>
  <p:tag name="KSO_WM_SLIDE_LAYOUT_CNT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3-07T08:52:21&quot;,&quot;margin&quot;:{&quot;bottom&quot;:0.847000002861023,&quot;left&quot;:1.2699999809265137,&quot;right&quot;:1.2699999809265137,&quot;top&quot;:1.6929999589920044},&quot;type&quot;:0}"/>
  <p:tag name="KSO_WM_SLIDE_RATIO" val="1.777778"/>
  <p:tag name="KSO_WM_SLIDE_BACKGROUND" val="[&quot;general&quot;]"/>
  <p:tag name="KSO_WM_SLIDE_BACKGROUND_TYPE" val="general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6915_15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THANKS"/>
  <p:tag name="KSO_WM_UNIT_TEXT_FILL_FORE_SCHEMECOLOR_INDEX_BRIGHTNESS" val="0"/>
  <p:tag name="KSO_WM_UNIT_TEXT_FILL_FORE_SCHEMECOLOR_INDEX" val="5"/>
  <p:tag name="KSO_WM_UNIT_TEXT_FILL_TYPE" val="1"/>
</p:tagLst>
</file>

<file path=ppt/tags/tag139.xml><?xml version="1.0" encoding="utf-8"?>
<p:tagLst xmlns:p="http://schemas.openxmlformats.org/presentationml/2006/main">
  <p:tag name="KSO_WM_SLIDE_ID" val="custom20206915_15"/>
  <p:tag name="KSO_WM_TEMPLATE_SUBCATEGORY" val="0"/>
  <p:tag name="KSO_WM_TEMPLATE_MASTER_TYPE" val="1"/>
  <p:tag name="KSO_WM_TEMPLATE_COLOR_TYPE" val="1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6915"/>
  <p:tag name="KSO_WM_SLIDE_TYPE" val="endPage"/>
  <p:tag name="KSO_WM_SLIDE_SUBTYPE" val="pureTxt"/>
  <p:tag name="KSO_WM_SLIDE_LAYOUT" val="a"/>
  <p:tag name="KSO_WM_SLIDE_LAYOUT_CNT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SM 预置配色-浅色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WPS Presentation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DejaVu Sans</vt:lpstr>
      <vt:lpstr>Arial Black</vt:lpstr>
      <vt:lpstr>汉仪书宋二KW</vt:lpstr>
      <vt:lpstr>Microsoft YaHei</vt:lpstr>
      <vt:lpstr>汉仪旗黑</vt:lpstr>
      <vt:lpstr>Microsoft YaHei</vt:lpstr>
      <vt:lpstr>Office 主题​​</vt:lpstr>
      <vt:lpstr>1_Office 主题​​</vt:lpstr>
      <vt:lpstr>新建 DOC 文档</vt:lpstr>
      <vt:lpstr>PowerPoint 演示文稿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root</dc:creator>
  <cp:lastModifiedBy>root</cp:lastModifiedBy>
  <cp:revision>2</cp:revision>
  <dcterms:created xsi:type="dcterms:W3CDTF">2023-03-07T00:52:29Z</dcterms:created>
  <dcterms:modified xsi:type="dcterms:W3CDTF">2023-03-07T00:52:29Z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2052-11.1.0.11033</vt:lpwstr>
  </property>
  <property fmtid="{D5CDD505-2E9C-101B-9397-08002B2CF9AE}" pid="3" name="ICV">
    <vt:lpwstr/>
  </property>
</Properties>
</file>