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9902825" cy="6858000"/>
  <p:notesSz cx="6797675" cy="9928225"/>
  <p:custDataLst>
    <p:tags r:id="rId5"/>
  </p:custDataLst>
  <p:defaultTextStyle>
    <a:defPPr>
      <a:defRPr lang="zh-CN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5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F1"/>
    <a:srgbClr val="D0D8E8"/>
    <a:srgbClr val="4F81BD"/>
    <a:srgbClr val="14D810"/>
    <a:srgbClr val="0FD811"/>
    <a:srgbClr val="FF7FDE"/>
    <a:srgbClr val="DD6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75644" autoAdjust="0"/>
  </p:normalViewPr>
  <p:slideViewPr>
    <p:cSldViewPr showGuides="1">
      <p:cViewPr varScale="1">
        <p:scale>
          <a:sx n="114" d="100"/>
          <a:sy n="114" d="100"/>
        </p:scale>
        <p:origin x="1776" y="96"/>
      </p:cViewPr>
      <p:guideLst>
        <p:guide orient="horz" pos="2069"/>
        <p:guide pos="25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33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2026/4/7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33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33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4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57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r">
              <a:defRPr sz="1200"/>
            </a:lvl1pPr>
          </a:lstStyle>
          <a:p>
            <a:fld id="{2C6EFE95-763A-4531-B83E-B64366B3DC06}" type="datetimeFigureOut">
              <a:rPr lang="zh-CN" altLang="en-US" smtClean="0"/>
              <a:t>2026/4/7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3" tIns="45669" rIns="91333" bIns="4566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333" tIns="45669" rIns="91333" bIns="4566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4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57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r">
              <a:defRPr sz="1200"/>
            </a:lvl1pPr>
          </a:lstStyle>
          <a:p>
            <a:fld id="{3AB52067-043B-4165-8730-62376F590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6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1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090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770" y="2130426"/>
            <a:ext cx="8418060" cy="1470025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540" y="3886200"/>
            <a:ext cx="6932520" cy="17526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0110" y="274639"/>
            <a:ext cx="222831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274639"/>
            <a:ext cx="651987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316" y="4406901"/>
            <a:ext cx="8418060" cy="1362075"/>
          </a:xfrm>
          <a:prstGeom prst="rect">
            <a:avLst/>
          </a:prstGeom>
        </p:spPr>
        <p:txBody>
          <a:bodyPr lIns="65306" tIns="32653" rIns="65306" bIns="32653"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316" y="2906714"/>
            <a:ext cx="8418060" cy="1500187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18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3433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180" y="1535113"/>
            <a:ext cx="4375810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180" y="2174875"/>
            <a:ext cx="4375810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0892" y="1535113"/>
            <a:ext cx="4377529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0892" y="2174875"/>
            <a:ext cx="4377529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1" y="273050"/>
            <a:ext cx="3258216" cy="1162050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033" y="273051"/>
            <a:ext cx="5536388" cy="585311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181" y="1435101"/>
            <a:ext cx="3258216" cy="4691063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175" y="4800600"/>
            <a:ext cx="5942160" cy="566738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175" y="612775"/>
            <a:ext cx="5942160" cy="41148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965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175" y="5367338"/>
            <a:ext cx="5942160" cy="804862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2026/4/7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376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rzyjghgs@163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052736"/>
            <a:ext cx="9561195" cy="1276523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西海岸新区唐岛湾中心东片区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XHA0402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衡山路以东、漓江西路以北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13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12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  <a:endParaRPr lang="zh-CN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薛家岛街道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原排水设施已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迁移至衡山路以西地块，将规划排水用地调整为公园绿地及居住用地。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hlinkClick r:id="rId3"/>
              </a:rPr>
              <a:t>zrzyjghgs@163.com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86995763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462280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25CAC15-A886-4EB2-B58B-FF4615BD4B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1" y="2564904"/>
            <a:ext cx="9714219" cy="374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66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81b1b04-7974-4c0b-b1d3-e67e37462d86}"/>
  <p:tag name="KSO_WPP_MARK_KEY" val="dadb4f7e-4f3f-4a16-8142-2af7f167de29"/>
  <p:tag name="COMMONDATA" val="eyJoZGlkIjoiY2UwYTdhNjcxZDlhNjc0MGI1Y2YxNzIzNGRhNmE4YjA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a:spPr>
      <a:bodyPr rtlCol="0" anchor="ctr">
        <a:noAutofit/>
      </a:bodyPr>
      <a:lstStyle>
        <a:defPPr lvl="0" algn="ctr">
          <a:buClrTx/>
          <a:buSzTx/>
          <a:buFontTx/>
          <a:defRPr lang="zh-CN" altLang="en-US">
            <a:latin typeface="Arial" panose="020B0604020202020204" pitchFamily="34" charset="0"/>
            <a:ea typeface="宋体" panose="02010600030101010101" pitchFamily="2" charset="-122"/>
            <a:sym typeface="+mn-ea"/>
          </a:defRPr>
        </a:defPPr>
      </a:lstStyle>
    </a:spDef>
    <a:lnDef>
      <a:spPr>
        <a:ln w="25400">
          <a:solidFill>
            <a:srgbClr val="C00000"/>
          </a:solidFill>
          <a:prstDash val="sysDash"/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3919</TotalTime>
  <Words>215</Words>
  <Application>Microsoft Office PowerPoint</Application>
  <PresentationFormat>自定义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仿宋_GB2312</vt:lpstr>
      <vt:lpstr>微软雅黑</vt:lpstr>
      <vt:lpstr>Arial</vt:lpstr>
      <vt:lpstr>Calibri</vt:lpstr>
      <vt:lpstr>1_Office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Demice 2015</dc:creator>
  <cp:lastModifiedBy>Ding</cp:lastModifiedBy>
  <cp:revision>639</cp:revision>
  <cp:lastPrinted>2026-04-07T08:23:47Z</cp:lastPrinted>
  <dcterms:created xsi:type="dcterms:W3CDTF">2018-03-13T06:07:00Z</dcterms:created>
  <dcterms:modified xsi:type="dcterms:W3CDTF">2026-04-07T08:24:03Z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C3AEE75F64D9449284E0CA40FAB3CB17</vt:lpwstr>
  </property>
</Properties>
</file>